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7" r:id="rId10"/>
    <p:sldId id="270" r:id="rId11"/>
    <p:sldId id="263" r:id="rId12"/>
    <p:sldId id="268" r:id="rId13"/>
    <p:sldId id="265" r:id="rId14"/>
    <p:sldId id="269" r:id="rId15"/>
    <p:sldId id="271" r:id="rId16"/>
    <p:sldId id="264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73" autoAdjust="0"/>
  </p:normalViewPr>
  <p:slideViewPr>
    <p:cSldViewPr>
      <p:cViewPr varScale="1">
        <p:scale>
          <a:sx n="80" d="100"/>
          <a:sy n="80" d="100"/>
        </p:scale>
        <p:origin x="-1522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944750-01E5-4BB2-B4AB-83F542F0D050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D0437-8207-402E-AB7A-852DC58EC09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046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D0437-8207-402E-AB7A-852DC58EC09F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579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3E091E7-840B-4436-8ED9-F70181B0A927}" type="datetimeFigureOut">
              <a:rPr lang="bg-BG" smtClean="0"/>
              <a:t>27.2.2021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063504C-341B-4EE0-B83A-9A5827F86C6B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NULL" TargetMode="External"/><Relationship Id="rId7" Type="http://schemas.openxmlformats.org/officeDocument/2006/relationships/image" Target="../media/image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11.png"/><Relationship Id="rId4" Type="http://schemas.microsoft.com/office/2007/relationships/media" Target="../media/media3.mp3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microsoft.com/office/2007/relationships/media" Target="../media/media5.mp3"/><Relationship Id="rId16" Type="http://schemas.openxmlformats.org/officeDocument/2006/relationships/image" Target="../media/image31.png"/><Relationship Id="rId1" Type="http://schemas.openxmlformats.org/officeDocument/2006/relationships/audio" Target="NULL" TargetMode="Externa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13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5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1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3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13.png"/><Relationship Id="rId9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19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11.png"/><Relationship Id="rId9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jpeg"/><Relationship Id="rId10" Type="http://schemas.openxmlformats.org/officeDocument/2006/relationships/image" Target="../media/image95.png"/><Relationship Id="rId4" Type="http://schemas.openxmlformats.org/officeDocument/2006/relationships/image" Target="../media/image19.png"/><Relationship Id="rId9" Type="http://schemas.openxmlformats.org/officeDocument/2006/relationships/image" Target="../media/image9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19.png"/><Relationship Id="rId9" Type="http://schemas.openxmlformats.org/officeDocument/2006/relationships/image" Target="../media/image10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1.png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ADMIN\Desktop\други\снимки НУ  Отец Паисий\IMG_20160519_10470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526" y="2348880"/>
            <a:ext cx="2592289" cy="194421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427" y="5135849"/>
            <a:ext cx="2907244" cy="1487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1270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6" y="80636"/>
            <a:ext cx="3888432" cy="187221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1312" y="2449791"/>
            <a:ext cx="3482576" cy="2131337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reflection blurRad="6350" stA="50000" endA="275" endPos="40000" dist="101600" dir="5400000" sy="-100000" algn="bl" rotWithShape="0"/>
          </a:effectLst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Един ден в ЦОУД </a:t>
            </a:r>
            <a:b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училище</a:t>
            </a:r>
            <a:b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НУ „Отец Паисий“</a:t>
            </a:r>
            <a:b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bg-BG" sz="28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 Динк</a:t>
            </a:r>
            <a:r>
              <a:rPr lang="bg-BG" sz="24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bg-BG" sz="2400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bg-BG" sz="2400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48600"/>
            <a:ext cx="2506911" cy="1282833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75"/>
          <a:stretch/>
        </p:blipFill>
        <p:spPr bwMode="auto">
          <a:xfrm>
            <a:off x="5230811" y="116649"/>
            <a:ext cx="3318284" cy="18001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25144"/>
            <a:ext cx="1454933" cy="174215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училище любимо наше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43333.6764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27524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-161427545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08" y="-129616"/>
            <a:ext cx="9144000" cy="6237312"/>
          </a:xfrm>
          <a:prstGeom prst="rect">
            <a:avLst/>
          </a:prstGeo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19100" y="3789040"/>
            <a:ext cx="8305800" cy="143103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–“Един ден в ЦОУД“</a:t>
            </a:r>
            <a:b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ЦОУД </a:t>
            </a:r>
            <a:r>
              <a:rPr lang="en-US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I-II</a:t>
            </a:r>
            <a: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клас:Красимира Колева</a:t>
            </a:r>
            <a:b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ЦОУД </a:t>
            </a:r>
            <a:r>
              <a:rPr lang="en-US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III-IV</a:t>
            </a:r>
            <a:r>
              <a:rPr lang="bg-BG" sz="2800" spc="0" dirty="0" smtClean="0">
                <a:ln w="11430"/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клас: Апостол Станев</a:t>
            </a:r>
            <a:endParaRPr lang="bg-BG" sz="2800" spc="0" dirty="0">
              <a:ln w="11430"/>
              <a:solidFill>
                <a:srgbClr val="FF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88640"/>
            <a:ext cx="2084019" cy="28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310553" cy="30568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НА УЧИТЕЛЯ С ЛЮБОВ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001.7708" end="68030.1088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48192" y="5877272"/>
            <a:ext cx="487363" cy="487363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29000"/>
            <a:ext cx="2103567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61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4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4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раво, браво - песе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0818">
            <a:off x="6218952" y="498280"/>
            <a:ext cx="2346334" cy="315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2631">
            <a:off x="715430" y="533649"/>
            <a:ext cx="230425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2"/>
            <a:ext cx="280831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50529"/>
            <a:ext cx="1857400" cy="249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26193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827584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just"/>
            <a:r>
              <a:rPr lang="bg-BG" b="1" dirty="0" smtClean="0">
                <a:solidFill>
                  <a:srgbClr val="C00000"/>
                </a:solidFill>
              </a:rPr>
              <a:t>Покана до Директора г-жа </a:t>
            </a:r>
            <a:r>
              <a:rPr lang="bg-BG" b="1" dirty="0" err="1" smtClean="0">
                <a:solidFill>
                  <a:srgbClr val="C00000"/>
                </a:solidFill>
              </a:rPr>
              <a:t>Пашкулова</a:t>
            </a:r>
            <a:endParaRPr lang="bg-BG" b="1" dirty="0" smtClean="0">
              <a:solidFill>
                <a:srgbClr val="C00000"/>
              </a:solidFill>
            </a:endParaRPr>
          </a:p>
          <a:p>
            <a:pPr algn="just"/>
            <a:r>
              <a:rPr lang="bg-BG" b="1" dirty="0" smtClean="0">
                <a:solidFill>
                  <a:srgbClr val="C00000"/>
                </a:solidFill>
              </a:rPr>
              <a:t>за участие в проекта- „Един ден в ЦОУД“ </a:t>
            </a:r>
            <a:endParaRPr lang="bg-BG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6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алък сладуран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428.307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9389">
            <a:off x="7871599" y="2870094"/>
            <a:ext cx="947239" cy="1272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539552" y="476672"/>
            <a:ext cx="7776864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g-BG" sz="2800" b="1" dirty="0" smtClean="0">
                <a:solidFill>
                  <a:srgbClr val="00B0F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Организиран отдих и физическа активност</a:t>
            </a:r>
          </a:p>
          <a:p>
            <a:pPr algn="ctr"/>
            <a:r>
              <a:rPr lang="bg-BG" sz="2000" b="1" dirty="0" smtClean="0">
                <a:solidFill>
                  <a:srgbClr val="00B0F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Игри по желание на учениците</a:t>
            </a:r>
          </a:p>
        </p:txBody>
      </p:sp>
      <p:sp>
        <p:nvSpPr>
          <p:cNvPr id="3" name="Извита нагоре лента 2"/>
          <p:cNvSpPr/>
          <p:nvPr/>
        </p:nvSpPr>
        <p:spPr>
          <a:xfrm>
            <a:off x="179512" y="1307669"/>
            <a:ext cx="3600400" cy="1512168"/>
          </a:xfrm>
          <a:prstGeom prst="ellipseRibbon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Игра на обръч, въже.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8359">
            <a:off x="302271" y="5454841"/>
            <a:ext cx="792573" cy="112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9716">
            <a:off x="7819775" y="1403676"/>
            <a:ext cx="928430" cy="1247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5221">
            <a:off x="328364" y="4169700"/>
            <a:ext cx="789483" cy="1060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2418">
            <a:off x="325529" y="2830806"/>
            <a:ext cx="861552" cy="115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479">
            <a:off x="7751924" y="4421626"/>
            <a:ext cx="982142" cy="131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6426">
            <a:off x="5741506" y="1546181"/>
            <a:ext cx="1617780" cy="217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2751">
            <a:off x="3935709" y="1715522"/>
            <a:ext cx="1296144" cy="174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1907">
            <a:off x="6072013" y="4150434"/>
            <a:ext cx="1465868" cy="1099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3124">
            <a:off x="2573931" y="2890592"/>
            <a:ext cx="1170549" cy="157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0" y="2857916"/>
            <a:ext cx="871550" cy="121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3397">
            <a:off x="1563519" y="4534656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2559">
            <a:off x="3763136" y="3798429"/>
            <a:ext cx="1546027" cy="2481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46985">
            <a:off x="5863693" y="5323781"/>
            <a:ext cx="941254" cy="126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558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8" dur="2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лък сладуран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8108.019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3888" y="3352310"/>
            <a:ext cx="487363" cy="487363"/>
          </a:xfrm>
          <a:prstGeom prst="rect">
            <a:avLst/>
          </a:prstGeom>
        </p:spPr>
      </p:pic>
      <p:sp>
        <p:nvSpPr>
          <p:cNvPr id="2" name="Извита нагоре лента 1"/>
          <p:cNvSpPr/>
          <p:nvPr/>
        </p:nvSpPr>
        <p:spPr>
          <a:xfrm>
            <a:off x="539552" y="692696"/>
            <a:ext cx="2016224" cy="936104"/>
          </a:xfrm>
          <a:prstGeom prst="ellipseRibbon2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Футбол</a:t>
            </a:r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227">
            <a:off x="2975899" y="933366"/>
            <a:ext cx="14668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2591">
            <a:off x="770007" y="1861620"/>
            <a:ext cx="1754755" cy="226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1970">
            <a:off x="7020272" y="647725"/>
            <a:ext cx="14668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7000">
            <a:off x="4977970" y="670689"/>
            <a:ext cx="14668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2664">
            <a:off x="918723" y="4655294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8851">
            <a:off x="6081208" y="2614917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771">
            <a:off x="7309689" y="4655294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8045">
            <a:off x="4560743" y="4640493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2063">
            <a:off x="2932209" y="3184439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965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атематик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20131.857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5422" y="3545357"/>
            <a:ext cx="487363" cy="487363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/>
              <a:t>Самоподготовка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94717"/>
            <a:ext cx="2114550" cy="2162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Петоъгълник 2"/>
          <p:cNvSpPr/>
          <p:nvPr/>
        </p:nvSpPr>
        <p:spPr>
          <a:xfrm>
            <a:off x="829920" y="2276872"/>
            <a:ext cx="2448272" cy="9361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Най-добър математик</a:t>
            </a:r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115616" y="1988840"/>
            <a:ext cx="3960440" cy="40011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US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I-II</a:t>
            </a:r>
            <a:r>
              <a:rPr lang="bg-BG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bg-BG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клас</a:t>
            </a:r>
            <a:endParaRPr lang="bg-BG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1" y="3239120"/>
            <a:ext cx="2978208" cy="358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75804"/>
            <a:ext cx="2189163" cy="262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7744">
            <a:off x="6372200" y="3006451"/>
            <a:ext cx="2316163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1895">
            <a:off x="3494621" y="4052119"/>
            <a:ext cx="1797864" cy="241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00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матик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751.456" end="89667.7964000000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3543" y="3892655"/>
            <a:ext cx="487363" cy="487363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600">
            <a:off x="7064851" y="437854"/>
            <a:ext cx="1679892" cy="225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3681"/>
            <a:ext cx="2017713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8505"/>
            <a:ext cx="2336174" cy="313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286">
            <a:off x="790196" y="3060748"/>
            <a:ext cx="2547060" cy="318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1772">
            <a:off x="5646731" y="3080803"/>
            <a:ext cx="2592288" cy="323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49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9887">
            <a:off x="3450959" y="3249967"/>
            <a:ext cx="2088233" cy="280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Песен за математиката - детска песничк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8645.294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971600" y="620688"/>
            <a:ext cx="4320480" cy="584775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28967"/>
              </a:avLst>
            </a:prstTxWarp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III-IV</a:t>
            </a:r>
            <a:r>
              <a:rPr lang="bg-BG" sz="3200" dirty="0" smtClean="0">
                <a:solidFill>
                  <a:srgbClr val="FF0000"/>
                </a:solidFill>
              </a:rPr>
              <a:t> клас</a:t>
            </a:r>
            <a:endParaRPr lang="bg-BG" sz="32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" y="1124744"/>
            <a:ext cx="262096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9394"/>
            <a:ext cx="2552700" cy="1790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5812">
            <a:off x="3814204" y="368078"/>
            <a:ext cx="1883684" cy="252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7140">
            <a:off x="755576" y="2780928"/>
            <a:ext cx="2082818" cy="279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3228">
            <a:off x="6444208" y="3160681"/>
            <a:ext cx="1879426" cy="252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003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есен за математиката - детска песничк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6636.016" end="12809.89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8449" y="3224193"/>
            <a:ext cx="487363" cy="48736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5754">
            <a:off x="734846" y="661492"/>
            <a:ext cx="2015076" cy="270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60">
            <a:off x="3606776" y="505123"/>
            <a:ext cx="1907704" cy="25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9341">
            <a:off x="6448443" y="414552"/>
            <a:ext cx="1707982" cy="224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7216">
            <a:off x="6372200" y="3393447"/>
            <a:ext cx="2188989" cy="294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9569">
            <a:off x="3896200" y="3473130"/>
            <a:ext cx="2070390" cy="278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7596">
            <a:off x="1157572" y="3698005"/>
            <a:ext cx="2030520" cy="2724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18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4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Дневен режим - песе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23619" y="2438445"/>
            <a:ext cx="487363" cy="4873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9319">
            <a:off x="497236" y="1746826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539552" y="476672"/>
            <a:ext cx="3168352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g-BG" sz="2800" b="1" dirty="0" smtClean="0"/>
              <a:t>Ученическо досие</a:t>
            </a:r>
            <a:endParaRPr lang="bg-BG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746">
            <a:off x="6753706" y="633404"/>
            <a:ext cx="1864374" cy="254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5739">
            <a:off x="4296718" y="759212"/>
            <a:ext cx="1941875" cy="260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7749">
            <a:off x="1028958" y="4299136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0906">
            <a:off x="2370029" y="1457370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6020">
            <a:off x="3012589" y="3842576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441538"/>
            <a:ext cx="2232248" cy="300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16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Баба Марта най-добрата (народна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76001">
            <a:off x="4777480" y="1282132"/>
            <a:ext cx="1039746" cy="158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З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м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я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п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о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и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н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е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е</a:t>
            </a:r>
            <a:r>
              <a:rPr lang="bg-BG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с</a:t>
            </a:r>
            <a:r>
              <a:rPr lang="bg-BG" dirty="0" smtClean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и</a:t>
            </a:r>
            <a:endParaRPr lang="bg-BG" dirty="0"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Хоризонтално превъртане 2"/>
          <p:cNvSpPr/>
          <p:nvPr/>
        </p:nvSpPr>
        <p:spPr>
          <a:xfrm>
            <a:off x="683568" y="1556792"/>
            <a:ext cx="2592288" cy="1728192"/>
          </a:xfrm>
          <a:prstGeom prst="horizont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>
                <a:solidFill>
                  <a:srgbClr val="FF0000"/>
                </a:solidFill>
              </a:rPr>
              <a:t>И</a:t>
            </a:r>
            <a:r>
              <a:rPr lang="bg-BG" sz="2400" dirty="0" smtClean="0"/>
              <a:t>з</a:t>
            </a:r>
            <a:r>
              <a:rPr lang="bg-BG" sz="2400" dirty="0" smtClean="0">
                <a:solidFill>
                  <a:srgbClr val="FF0000"/>
                </a:solidFill>
              </a:rPr>
              <a:t>р</a:t>
            </a:r>
            <a:r>
              <a:rPr lang="bg-BG" sz="2400" dirty="0" smtClean="0"/>
              <a:t>а</a:t>
            </a:r>
            <a:r>
              <a:rPr lang="bg-BG" sz="2400" dirty="0" smtClean="0">
                <a:solidFill>
                  <a:srgbClr val="FF0000"/>
                </a:solidFill>
              </a:rPr>
              <a:t>б</a:t>
            </a:r>
            <a:r>
              <a:rPr lang="bg-BG" sz="2400" dirty="0" smtClean="0"/>
              <a:t>о</a:t>
            </a:r>
            <a:r>
              <a:rPr lang="bg-BG" sz="2400" dirty="0" smtClean="0">
                <a:solidFill>
                  <a:srgbClr val="FF0000"/>
                </a:solidFill>
              </a:rPr>
              <a:t>т</a:t>
            </a:r>
            <a:r>
              <a:rPr lang="bg-BG" sz="2400" dirty="0" smtClean="0"/>
              <a:t>в</a:t>
            </a:r>
            <a:r>
              <a:rPr lang="bg-BG" sz="2400" dirty="0" smtClean="0">
                <a:solidFill>
                  <a:srgbClr val="FF0000"/>
                </a:solidFill>
              </a:rPr>
              <a:t>а</a:t>
            </a:r>
            <a:r>
              <a:rPr lang="bg-BG" sz="2400" dirty="0" smtClean="0"/>
              <a:t>н</a:t>
            </a:r>
            <a:r>
              <a:rPr lang="bg-BG" sz="2400" dirty="0" smtClean="0">
                <a:solidFill>
                  <a:srgbClr val="FF0000"/>
                </a:solidFill>
              </a:rPr>
              <a:t>е</a:t>
            </a:r>
            <a:r>
              <a:rPr lang="bg-BG" sz="2400" dirty="0" smtClean="0"/>
              <a:t> н</a:t>
            </a:r>
            <a:r>
              <a:rPr lang="bg-BG" sz="2400" dirty="0" smtClean="0">
                <a:solidFill>
                  <a:srgbClr val="FF0000"/>
                </a:solidFill>
              </a:rPr>
              <a:t>а</a:t>
            </a:r>
            <a:r>
              <a:rPr lang="bg-BG" sz="2400" dirty="0" smtClean="0"/>
              <a:t> м</a:t>
            </a:r>
            <a:r>
              <a:rPr lang="bg-BG" sz="2400" dirty="0" smtClean="0">
                <a:solidFill>
                  <a:srgbClr val="FF0000"/>
                </a:solidFill>
              </a:rPr>
              <a:t>а</a:t>
            </a:r>
            <a:r>
              <a:rPr lang="bg-BG" sz="2400" dirty="0" smtClean="0"/>
              <a:t>р</a:t>
            </a:r>
            <a:r>
              <a:rPr lang="bg-BG" sz="2400" dirty="0" smtClean="0">
                <a:solidFill>
                  <a:srgbClr val="FF0000"/>
                </a:solidFill>
              </a:rPr>
              <a:t>т</a:t>
            </a:r>
            <a:r>
              <a:rPr lang="bg-BG" sz="2400" dirty="0" smtClean="0"/>
              <a:t>е</a:t>
            </a:r>
            <a:r>
              <a:rPr lang="bg-BG" sz="2400" dirty="0" smtClean="0">
                <a:solidFill>
                  <a:srgbClr val="FF0000"/>
                </a:solidFill>
              </a:rPr>
              <a:t>н</a:t>
            </a:r>
            <a:r>
              <a:rPr lang="bg-BG" sz="2400" dirty="0" smtClean="0"/>
              <a:t>и</a:t>
            </a:r>
            <a:r>
              <a:rPr lang="bg-BG" sz="2400" dirty="0" smtClean="0">
                <a:solidFill>
                  <a:srgbClr val="FF0000"/>
                </a:solidFill>
              </a:rPr>
              <a:t>ц</a:t>
            </a:r>
            <a:r>
              <a:rPr lang="bg-BG" sz="2400" dirty="0" smtClean="0"/>
              <a:t>и</a:t>
            </a:r>
            <a:endParaRPr lang="bg-BG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1518">
            <a:off x="7528658" y="476983"/>
            <a:ext cx="1104598" cy="148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1666">
            <a:off x="5865972" y="518062"/>
            <a:ext cx="1120269" cy="151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0907">
            <a:off x="483440" y="3487569"/>
            <a:ext cx="1415439" cy="189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4519">
            <a:off x="2576786" y="3487712"/>
            <a:ext cx="1437113" cy="192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871" y="5250388"/>
            <a:ext cx="1080120" cy="144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16337">
            <a:off x="4119519" y="2423463"/>
            <a:ext cx="1101608" cy="147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2407">
            <a:off x="4273067" y="4356146"/>
            <a:ext cx="1499824" cy="195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877" y="2196350"/>
            <a:ext cx="1440160" cy="193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77198"/>
            <a:ext cx="1164908" cy="156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4761">
            <a:off x="6755551" y="4767079"/>
            <a:ext cx="1417874" cy="164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82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Дует Зорница - Баба Марта гони студовет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72228">
            <a:off x="583621" y="2491284"/>
            <a:ext cx="2281891" cy="1711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етно 1 2"/>
          <p:cNvSpPr/>
          <p:nvPr/>
        </p:nvSpPr>
        <p:spPr>
          <a:xfrm>
            <a:off x="539552" y="404664"/>
            <a:ext cx="8136904" cy="1728192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dirty="0" smtClean="0"/>
              <a:t>Б</a:t>
            </a:r>
            <a:r>
              <a:rPr lang="bg-BG" sz="2800" dirty="0" smtClean="0">
                <a:solidFill>
                  <a:srgbClr val="FF0000"/>
                </a:solidFill>
              </a:rPr>
              <a:t>а</a:t>
            </a:r>
            <a:r>
              <a:rPr lang="bg-BG" sz="2800" dirty="0" smtClean="0"/>
              <a:t>з</a:t>
            </a:r>
            <a:r>
              <a:rPr lang="bg-BG" sz="2800" dirty="0" smtClean="0">
                <a:solidFill>
                  <a:srgbClr val="FF0000"/>
                </a:solidFill>
              </a:rPr>
              <a:t>а</a:t>
            </a:r>
            <a:r>
              <a:rPr lang="bg-BG" sz="2800" dirty="0" smtClean="0"/>
              <a:t>р  </a:t>
            </a:r>
            <a:r>
              <a:rPr lang="bg-BG" sz="2800" dirty="0" smtClean="0">
                <a:solidFill>
                  <a:srgbClr val="FF0000"/>
                </a:solidFill>
              </a:rPr>
              <a:t>н</a:t>
            </a:r>
            <a:r>
              <a:rPr lang="bg-BG" sz="2800" dirty="0" smtClean="0"/>
              <a:t>а  </a:t>
            </a:r>
            <a:r>
              <a:rPr lang="bg-BG" sz="2800" dirty="0" smtClean="0">
                <a:solidFill>
                  <a:srgbClr val="FF0000"/>
                </a:solidFill>
              </a:rPr>
              <a:t>м</a:t>
            </a:r>
            <a:r>
              <a:rPr lang="bg-BG" sz="2800" dirty="0" smtClean="0"/>
              <a:t>а</a:t>
            </a:r>
            <a:r>
              <a:rPr lang="bg-BG" sz="2800" dirty="0" smtClean="0">
                <a:solidFill>
                  <a:srgbClr val="FF0000"/>
                </a:solidFill>
              </a:rPr>
              <a:t>р</a:t>
            </a:r>
            <a:r>
              <a:rPr lang="bg-BG" sz="2800" dirty="0" smtClean="0"/>
              <a:t>т</a:t>
            </a:r>
            <a:r>
              <a:rPr lang="bg-BG" sz="2800" dirty="0" smtClean="0">
                <a:solidFill>
                  <a:srgbClr val="FF0000"/>
                </a:solidFill>
              </a:rPr>
              <a:t>е</a:t>
            </a:r>
            <a:r>
              <a:rPr lang="bg-BG" sz="2800" dirty="0" smtClean="0"/>
              <a:t>н</a:t>
            </a:r>
            <a:r>
              <a:rPr lang="bg-BG" sz="2800" dirty="0" smtClean="0">
                <a:solidFill>
                  <a:srgbClr val="FF0000"/>
                </a:solidFill>
              </a:rPr>
              <a:t>и</a:t>
            </a:r>
            <a:r>
              <a:rPr lang="bg-BG" sz="2800" dirty="0" smtClean="0"/>
              <a:t>ц</a:t>
            </a:r>
            <a:r>
              <a:rPr lang="bg-BG" sz="2800" dirty="0" smtClean="0">
                <a:solidFill>
                  <a:srgbClr val="FF0000"/>
                </a:solidFill>
              </a:rPr>
              <a:t>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1583">
            <a:off x="1065991" y="4667087"/>
            <a:ext cx="2457147" cy="163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20888"/>
            <a:ext cx="2160239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8178">
            <a:off x="5802548" y="4483514"/>
            <a:ext cx="2812277" cy="183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5270">
            <a:off x="6084510" y="2210007"/>
            <a:ext cx="2694917" cy="187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99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есничка за доброто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7583.859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5077">
            <a:off x="4026429" y="2349889"/>
            <a:ext cx="1191189" cy="160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44" b="36291"/>
          <a:stretch/>
        </p:blipFill>
        <p:spPr bwMode="auto">
          <a:xfrm rot="642413">
            <a:off x="6588224" y="608274"/>
            <a:ext cx="2023889" cy="222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етно 2 3"/>
          <p:cNvSpPr/>
          <p:nvPr/>
        </p:nvSpPr>
        <p:spPr>
          <a:xfrm>
            <a:off x="755576" y="404664"/>
            <a:ext cx="4248472" cy="201622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solidFill>
                  <a:srgbClr val="FFFF00"/>
                </a:solidFill>
              </a:rPr>
              <a:t>Награди</a:t>
            </a:r>
            <a:endParaRPr lang="bg-BG" sz="2400" b="1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114" y="260648"/>
            <a:ext cx="1342914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6543">
            <a:off x="443303" y="2452421"/>
            <a:ext cx="1458942" cy="196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8327">
            <a:off x="1056907" y="4427561"/>
            <a:ext cx="1549535" cy="208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8009">
            <a:off x="2258467" y="2276155"/>
            <a:ext cx="1371834" cy="191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3049">
            <a:off x="2987373" y="4434898"/>
            <a:ext cx="1414804" cy="1901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928">
            <a:off x="5058126" y="3625307"/>
            <a:ext cx="1685677" cy="225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3981">
            <a:off x="7112865" y="3145678"/>
            <a:ext cx="1582526" cy="233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8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есничка за доброто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5367.379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83843" y="2697162"/>
            <a:ext cx="487363" cy="48736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3283">
            <a:off x="1363277" y="213444"/>
            <a:ext cx="1383804" cy="185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7444">
            <a:off x="487069" y="2492896"/>
            <a:ext cx="1425352" cy="191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3000">
            <a:off x="1201877" y="4602030"/>
            <a:ext cx="1468929" cy="184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3811">
            <a:off x="6566893" y="2425700"/>
            <a:ext cx="1369640" cy="184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717032"/>
            <a:ext cx="181412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4411">
            <a:off x="6596156" y="318186"/>
            <a:ext cx="1366978" cy="183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8833">
            <a:off x="6659077" y="4661631"/>
            <a:ext cx="1327142" cy="178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5564"/>
            <a:ext cx="2317226" cy="3113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76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рабчета - Бански на лалет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6275.59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40162" y="3174206"/>
            <a:ext cx="487363" cy="487363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5161">
            <a:off x="683568" y="548680"/>
            <a:ext cx="3778435" cy="50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8101">
            <a:off x="5122010" y="1453369"/>
            <a:ext cx="3528392" cy="326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38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рабчета - Бански на лалета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8578.60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755576" y="620688"/>
            <a:ext cx="7128792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Благодарим за вниманието!</a:t>
            </a:r>
            <a:endParaRPr lang="bg-BG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Вертикално превъртане 3"/>
          <p:cNvSpPr/>
          <p:nvPr/>
        </p:nvSpPr>
        <p:spPr>
          <a:xfrm>
            <a:off x="267941" y="2132856"/>
            <a:ext cx="3312368" cy="3384376"/>
          </a:xfrm>
          <a:prstGeom prst="vertic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bg-BG" sz="2000" b="1" dirty="0" smtClean="0">
                <a:solidFill>
                  <a:srgbClr val="FF0000"/>
                </a:solidFill>
              </a:rPr>
              <a:t>Красимира Колева</a:t>
            </a:r>
          </a:p>
          <a:p>
            <a:pPr algn="ctr"/>
            <a:r>
              <a:rPr lang="bg-BG" sz="2000" b="1" dirty="0" smtClean="0">
                <a:solidFill>
                  <a:srgbClr val="FF0000"/>
                </a:solidFill>
              </a:rPr>
              <a:t>Апостол Станев</a:t>
            </a:r>
            <a:endParaRPr lang="bg-BG" sz="2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3199">
            <a:off x="4491865" y="4303653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018">
            <a:off x="4161117" y="1245789"/>
            <a:ext cx="3723251" cy="27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1204">
            <a:off x="6732240" y="4410075"/>
            <a:ext cx="14573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88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 animBg="1"/>
    </p:bldLst>
  </p:timing>
</p:sld>
</file>

<file path=ppt/theme/theme1.xml><?xml version="1.0" encoding="utf-8"?>
<a:theme xmlns:a="http://schemas.openxmlformats.org/drawingml/2006/main" name="Сламен покрив">
  <a:themeElements>
    <a:clrScheme name="Сламен покрив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Средни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ламен покрив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481</TotalTime>
  <Words>72</Words>
  <Application>Microsoft Office PowerPoint</Application>
  <PresentationFormat>Презентация на цял екран (4:3)</PresentationFormat>
  <Paragraphs>21</Paragraphs>
  <Slides>16</Slides>
  <Notes>1</Notes>
  <HiddenSlides>0</HiddenSlides>
  <MMClips>17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Сламен покрив</vt:lpstr>
      <vt:lpstr>Един ден в ЦОУД  училище НУ „Отец Паисий“ с. Динк </vt:lpstr>
      <vt:lpstr>Проект –“Един ден в ЦОУД“ ЦОУД I-II клас:Красимира Колева ЦОУД III-IV клас: Апостол Станев</vt:lpstr>
      <vt:lpstr>Презентация на PowerPoint</vt:lpstr>
      <vt:lpstr>Презентация на PowerPoint</vt:lpstr>
      <vt:lpstr>Презентация на PowerPoint</vt:lpstr>
      <vt:lpstr>Самоподготовка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Занимания по интереси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ADMIN</dc:creator>
  <cp:lastModifiedBy>ADMIN</cp:lastModifiedBy>
  <cp:revision>44</cp:revision>
  <dcterms:created xsi:type="dcterms:W3CDTF">2021-02-25T13:09:51Z</dcterms:created>
  <dcterms:modified xsi:type="dcterms:W3CDTF">2021-02-27T19:36:01Z</dcterms:modified>
</cp:coreProperties>
</file>